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02_D071F6B7.xml" ContentType="application/vnd.ms-powerpoint.comments+xml"/>
  <Override PartName="/ppt/comments/modernComment_105_59F38926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notesMasterIdLst>
    <p:notesMasterId r:id="rId10"/>
  </p:notesMasterIdLst>
  <p:sldIdLst>
    <p:sldId id="256" r:id="rId2"/>
    <p:sldId id="257" r:id="rId3"/>
    <p:sldId id="258" r:id="rId4"/>
    <p:sldId id="262" r:id="rId5"/>
    <p:sldId id="263" r:id="rId6"/>
    <p:sldId id="264" r:id="rId7"/>
    <p:sldId id="261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D0B4AF-D948-C27C-2338-1BB904619228}" name="Kathryn Breen (Childrens Services)" initials="KB(S" userId="S::Kathryn.Breen@derbyshire.gov.uk::1e2db5a3-6fc6-44c9-81d5-46be76734fe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BA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3" autoAdjust="0"/>
    <p:restoredTop sz="93890" autoAdjust="0"/>
  </p:normalViewPr>
  <p:slideViewPr>
    <p:cSldViewPr snapToGrid="0">
      <p:cViewPr varScale="1">
        <p:scale>
          <a:sx n="62" d="100"/>
          <a:sy n="62" d="100"/>
        </p:scale>
        <p:origin x="69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8/10/relationships/authors" Target="author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omments/modernComment_102_D071F6B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DDB4E3A-3A69-4ACC-A4F4-B048C47005ED}" authorId="{6DD0B4AF-D948-C27C-2338-1BB904619228}" created="2022-11-16T15:24:52.24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497129655" sldId="258"/>
      <ac:spMk id="14" creationId="{38ADB31A-0F8F-422E-B0E3-E7568A19290F}"/>
    </ac:deMkLst>
    <p188:txBody>
      <a:bodyPr/>
      <a:lstStyle/>
      <a:p>
        <a:r>
          <a:rPr lang="en-GB"/>
          <a:t>does the 2nd paragraph need re-wording?</a:t>
        </a:r>
      </a:p>
    </p188:txBody>
  </p188:cm>
</p188:cmLst>
</file>

<file path=ppt/comments/modernComment_105_59F3892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76281EC-4F09-4F06-8F2F-A9BFD58B3094}" authorId="{6DD0B4AF-D948-C27C-2338-1BB904619228}" created="2022-11-16T15:26:26.366">
    <pc:sldMkLst xmlns:pc="http://schemas.microsoft.com/office/powerpoint/2013/main/command">
      <pc:docMk/>
      <pc:sldMk cId="1509132582" sldId="261"/>
    </pc:sldMkLst>
    <p188:txBody>
      <a:bodyPr/>
      <a:lstStyle/>
      <a:p>
        <a:r>
          <a:rPr lang="en-GB"/>
          <a:t>does the 3rd para need re-wording to " i will get on the mini bus, put my seat belt on, and off we go....."</a:t>
        </a:r>
      </a:p>
    </p188:txBody>
  </p188:cm>
  <p188:cm id="{2B79705E-2F83-41EF-8A8C-FFAE6BF2616F}" authorId="{6DD0B4AF-D948-C27C-2338-1BB904619228}" created="2022-11-16T15:41:49.449">
    <pc:sldMkLst xmlns:pc="http://schemas.microsoft.com/office/powerpoint/2013/main/command">
      <pc:docMk/>
      <pc:sldMk cId="1509132582" sldId="261"/>
    </pc:sldMkLst>
    <p188:txBody>
      <a:bodyPr/>
      <a:lstStyle/>
      <a:p>
        <a:r>
          <a:rPr lang="en-GB"/>
          <a:t>this slide doesn't make much sense. What is it you want to focus on explaining?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0BE60-21A8-4258-8314-68F152D07E60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440AE-C947-4BB3-B3FC-66DE9E5987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28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440AE-C947-4BB3-B3FC-66DE9E5987A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406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440AE-C947-4BB3-B3FC-66DE9E5987A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410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32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31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5135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376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0037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06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417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40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06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165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110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693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101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941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606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BF2-E7D3-4C83-90E8-0BF2AE8CDADA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623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5FBF2-E7D3-4C83-90E8-0BF2AE8CDADA}" type="datetimeFigureOut">
              <a:rPr lang="en-GB" smtClean="0"/>
              <a:t>13/03/2023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D78149E-7DA3-44DB-99AE-7A6B6AF404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383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microsoft.com/office/2018/10/relationships/comments" Target="../comments/modernComment_102_D071F6B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microsoft.com/office/2018/10/relationships/comments" Target="../comments/modernComment_105_59F3892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from a rope&#10;&#10;Description automatically generated with low confidence">
            <a:extLst>
              <a:ext uri="{FF2B5EF4-FFF2-40B4-BE49-F238E27FC236}">
                <a16:creationId xmlns:a16="http://schemas.microsoft.com/office/drawing/2014/main" id="{AA5DF372-21A7-4B62-B38E-F9AFFB152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2045" b="2893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EDDA95-1913-4551-89AE-22138C6C0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867" y="1678666"/>
            <a:ext cx="4088190" cy="2369093"/>
          </a:xfrm>
        </p:spPr>
        <p:txBody>
          <a:bodyPr>
            <a:normAutofit/>
          </a:bodyPr>
          <a:lstStyle/>
          <a:p>
            <a:r>
              <a:rPr lang="en-GB" sz="4800" dirty="0"/>
              <a:t>Zip Wire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87006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Picture 6">
            <a:extLst>
              <a:ext uri="{FF2B5EF4-FFF2-40B4-BE49-F238E27FC236}">
                <a16:creationId xmlns:a16="http://schemas.microsoft.com/office/drawing/2014/main" id="{833AA121-75E2-447D-801B-37C2955FB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2"/>
          <a:stretch/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61B966-5017-4F9E-B2F4-6042C7ADAC45}"/>
              </a:ext>
            </a:extLst>
          </p:cNvPr>
          <p:cNvSpPr txBox="1"/>
          <p:nvPr/>
        </p:nvSpPr>
        <p:spPr>
          <a:xfrm>
            <a:off x="677333" y="609600"/>
            <a:ext cx="385112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Zip wire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FCB6E5-B6DD-4048-BC9A-CC23296DAB48}"/>
              </a:ext>
            </a:extLst>
          </p:cNvPr>
          <p:cNvSpPr txBox="1"/>
          <p:nvPr/>
        </p:nvSpPr>
        <p:spPr>
          <a:xfrm>
            <a:off x="677334" y="2160589"/>
            <a:ext cx="385112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will need to go to the rock store to get a harness and helmet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 instructor will show me how to put on my harness and helmet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73772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39504EE-DA9E-4590-896E-CA2D5EC6CA79}"/>
              </a:ext>
            </a:extLst>
          </p:cNvPr>
          <p:cNvSpPr txBox="1"/>
          <p:nvPr/>
        </p:nvSpPr>
        <p:spPr>
          <a:xfrm>
            <a:off x="5536734" y="609600"/>
            <a:ext cx="37372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Zip wire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ADB31A-0F8F-422E-B0E3-E7568A19290F}"/>
              </a:ext>
            </a:extLst>
          </p:cNvPr>
          <p:cNvSpPr txBox="1"/>
          <p:nvPr/>
        </p:nvSpPr>
        <p:spPr>
          <a:xfrm>
            <a:off x="5209563" y="2160589"/>
            <a:ext cx="406443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 instructor may need to get close to help me with my harness and helmet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harness and helmet may feel tight but it will keep me safe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DFB38769-65A7-415B-BEFC-CB8094C4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660"/>
          <a:stretch/>
        </p:blipFill>
        <p:spPr bwMode="auto"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E6CC"/>
                  </a:outerShdw>
                </a:effectLst>
              </a14:hiddenEffects>
            </a:ext>
          </a:extLst>
        </p:spPr>
      </p:pic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9712965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41618C-BD06-4AED-A332-CF9DFAAF05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96" r="9091" b="1028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48C9FF-2F8F-4773-BBD7-7E3A2B99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72646" y="-756062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dirty="0"/>
              <a:t>Zip wire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80C012-8B24-4BCC-A0D2-19A37031D97B}"/>
              </a:ext>
            </a:extLst>
          </p:cNvPr>
          <p:cNvSpPr txBox="1"/>
          <p:nvPr/>
        </p:nvSpPr>
        <p:spPr>
          <a:xfrm>
            <a:off x="1174350" y="2105505"/>
            <a:ext cx="406443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I’ll climb a ladder to get to the zip wire platform that’s in a tree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ladder might feel a bit bouncy as I climb, but it is safe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ladder might feel cold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I’m attached to a rope the whole time so I’m always safe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19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1E6144-A0DA-41FE-9783-72332E1C8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Zip wire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D81A47-96BC-4E66-A40A-3CB2D1080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9563" y="2160589"/>
            <a:ext cx="4936972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When I’m on the platform, I’ll have to attach another rope to my harness. My instructor will make sure I know how to do this before I have my turn</a:t>
            </a:r>
          </a:p>
          <a:p>
            <a:endParaRPr lang="en-US" dirty="0"/>
          </a:p>
          <a:p>
            <a:r>
              <a:rPr lang="en-US" dirty="0"/>
              <a:t>I’ll hear the leaves rustle in the trees and it might feel a bit windy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 descr="A person wearing a helmet and climbing a tree&#10;&#10;Description automatically generated with low confidence">
            <a:extLst>
              <a:ext uri="{FF2B5EF4-FFF2-40B4-BE49-F238E27FC236}">
                <a16:creationId xmlns:a16="http://schemas.microsoft.com/office/drawing/2014/main" id="{AEE8A7D1-F983-4430-AF2D-E0C3D56768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660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05585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FB44C4A-6670-45C2-8342-69E041FA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Zip wire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977FB-7554-4363-AD19-8B4B54F6FD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6147" y="2548467"/>
            <a:ext cx="4064439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When my instructor tells me to, I can jump or step off the platform</a:t>
            </a:r>
          </a:p>
          <a:p>
            <a:endParaRPr lang="en-US" dirty="0"/>
          </a:p>
          <a:p>
            <a:r>
              <a:rPr lang="en-US" dirty="0"/>
              <a:t>If I want to go slow, I can ask my instructor and they’ll help me slow down</a:t>
            </a:r>
          </a:p>
        </p:txBody>
      </p:sp>
      <p:pic>
        <p:nvPicPr>
          <p:cNvPr id="6" name="Content Placeholder 5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3D40C64B-11B4-4AB6-9BE7-CF8D258CC5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" r="-1" b="3615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37054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56" name="Straight Connector 2055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7" name="Straight Connector 2056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58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59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60" name="Isosceles Triangle 2059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61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62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63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64" name="Isosceles Triangle 2063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65" name="Isosceles Triangle 2064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D8EEE33E-EDE9-4C22-8906-0759A680D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 r="-1" b="21829"/>
          <a:stretch/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8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6D7093-2BAD-4123-AC7C-EFAA02711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304" y="818698"/>
            <a:ext cx="3851123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Zip Wire</a:t>
            </a:r>
            <a:br>
              <a:rPr lang="en-US" b="1" dirty="0"/>
            </a:b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1924DF-2D24-4097-B146-322BACD6E79B}"/>
              </a:ext>
            </a:extLst>
          </p:cNvPr>
          <p:cNvSpPr txBox="1"/>
          <p:nvPr/>
        </p:nvSpPr>
        <p:spPr>
          <a:xfrm>
            <a:off x="697876" y="2540001"/>
            <a:ext cx="385112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indent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My harness will attach me to the cable, so I don’t need to hold 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indent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The wire is attached to big, strong trees at either end!</a:t>
            </a:r>
          </a:p>
          <a:p>
            <a:pPr marL="0" marR="0" indent="0"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067" name="Straight Connector 2066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71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73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75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77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79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81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83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913258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Content Placeholder 5" descr="A picture containing tree, outdoor, grass, park&#10;&#10;Description automatically generated">
            <a:extLst>
              <a:ext uri="{FF2B5EF4-FFF2-40B4-BE49-F238E27FC236}">
                <a16:creationId xmlns:a16="http://schemas.microsoft.com/office/drawing/2014/main" id="{6E300A3D-ECF7-44CD-B6D2-39E9027C40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" r="5269" b="13326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93019F-0F66-44DD-81F6-E9729E1D7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0183" y="-686162"/>
            <a:ext cx="3887839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dirty="0"/>
              <a:t>Zip wire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34FEAD-2B6A-4490-B85B-11F739659CFF}"/>
              </a:ext>
            </a:extLst>
          </p:cNvPr>
          <p:cNvSpPr txBox="1"/>
          <p:nvPr/>
        </p:nvSpPr>
        <p:spPr>
          <a:xfrm>
            <a:off x="5547984" y="2319419"/>
            <a:ext cx="3851122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indent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The other people in my group will help pull me ba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ck up the zip wire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indent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My instructor will then help to lower me ba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ck down to the ground</a:t>
            </a:r>
          </a:p>
          <a:p>
            <a:pPr marL="0" marR="0" indent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marL="0" marR="0" indent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need to make sure I’m ready to help other people when it’s not my turn</a:t>
            </a:r>
            <a:endParaRPr lang="en-US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marL="0" marR="0" indent="0"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721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602</TotalTime>
  <Words>275</Words>
  <Application>Microsoft Office PowerPoint</Application>
  <PresentationFormat>Widescreen</PresentationFormat>
  <Paragraphs>37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Trebuchet MS</vt:lpstr>
      <vt:lpstr>Wingdings 3</vt:lpstr>
      <vt:lpstr>Facet</vt:lpstr>
      <vt:lpstr>Zip Wire </vt:lpstr>
      <vt:lpstr>PowerPoint Presentation</vt:lpstr>
      <vt:lpstr>PowerPoint Presentation</vt:lpstr>
      <vt:lpstr>Zip wire</vt:lpstr>
      <vt:lpstr>Zip wire</vt:lpstr>
      <vt:lpstr>Zip wire</vt:lpstr>
      <vt:lpstr>Zip Wire </vt:lpstr>
      <vt:lpstr>Zip wire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am Going on the Climbing Wall</dc:title>
  <dc:creator>Robin Heath (Childrens Services)</dc:creator>
  <cp:lastModifiedBy>Ella Vogel (Childrens Services)</cp:lastModifiedBy>
  <cp:revision>43</cp:revision>
  <dcterms:created xsi:type="dcterms:W3CDTF">2022-10-17T14:51:37Z</dcterms:created>
  <dcterms:modified xsi:type="dcterms:W3CDTF">2023-03-13T16:13:00Z</dcterms:modified>
</cp:coreProperties>
</file>