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9"/>
  </p:notesMasterIdLst>
  <p:sldIdLst>
    <p:sldId id="256" r:id="rId2"/>
    <p:sldId id="265" r:id="rId3"/>
    <p:sldId id="257" r:id="rId4"/>
    <p:sldId id="258" r:id="rId5"/>
    <p:sldId id="261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 snapToGrid="0">
      <p:cViewPr varScale="1">
        <p:scale>
          <a:sx n="62" d="100"/>
          <a:sy n="62" d="100"/>
        </p:scale>
        <p:origin x="6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BE60-21A8-4258-8314-68F152D07E60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440AE-C947-4BB3-B3FC-66DE9E598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3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1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13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7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03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06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17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1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9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0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94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0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8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ver&#10;&#10;Description automatically generated with low confidence">
            <a:extLst>
              <a:ext uri="{FF2B5EF4-FFF2-40B4-BE49-F238E27FC236}">
                <a16:creationId xmlns:a16="http://schemas.microsoft.com/office/drawing/2014/main" id="{A0D61EC7-D153-4081-919A-4A441C5A5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21822" r="-1" b="24759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DDA95-1913-4551-89AE-22138C6C0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4600" dirty="0"/>
              <a:t>Stream Scrambling</a:t>
            </a:r>
          </a:p>
        </p:txBody>
      </p:sp>
    </p:spTree>
    <p:extLst>
      <p:ext uri="{BB962C8B-B14F-4D97-AF65-F5344CB8AC3E}">
        <p14:creationId xmlns:p14="http://schemas.microsoft.com/office/powerpoint/2010/main" val="358700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05680-A62B-4EFD-B97B-AD5B27265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63" r="2" b="14171"/>
          <a:stretch/>
        </p:blipFill>
        <p:spPr>
          <a:xfrm>
            <a:off x="4296867" y="5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18852D-F161-407F-B787-7B5FF5F9A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3" r="-2" b="12079"/>
          <a:stretch/>
        </p:blipFill>
        <p:spPr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61B966-5017-4F9E-B2F4-6042C7ADAC45}"/>
              </a:ext>
            </a:extLst>
          </p:cNvPr>
          <p:cNvSpPr txBox="1"/>
          <p:nvPr/>
        </p:nvSpPr>
        <p:spPr>
          <a:xfrm>
            <a:off x="677334" y="1176489"/>
            <a:ext cx="4305632" cy="1508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Stream scrambling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CB6E5-B6DD-4048-BC9A-CC23296DAB48}"/>
              </a:ext>
            </a:extLst>
          </p:cNvPr>
          <p:cNvSpPr txBox="1"/>
          <p:nvPr/>
        </p:nvSpPr>
        <p:spPr>
          <a:xfrm>
            <a:off x="677334" y="2795618"/>
            <a:ext cx="3749061" cy="300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have to put a spare change of clothes and a towel in the shower room before we go, so I can have a shower afterwards if I get wet</a:t>
            </a:r>
          </a:p>
        </p:txBody>
      </p:sp>
    </p:spTree>
    <p:extLst>
      <p:ext uri="{BB962C8B-B14F-4D97-AF65-F5344CB8AC3E}">
        <p14:creationId xmlns:p14="http://schemas.microsoft.com/office/powerpoint/2010/main" val="65804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 descr="A group of children wearing helmets and standing in a muddy area&#10;&#10;Description automatically generated with low confidence">
            <a:extLst>
              <a:ext uri="{FF2B5EF4-FFF2-40B4-BE49-F238E27FC236}">
                <a16:creationId xmlns:a16="http://schemas.microsoft.com/office/drawing/2014/main" id="{9CD54502-01E1-438B-8CBA-886C9FD64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r="665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EAB8AD-DE83-46D9-BC3F-19ABCD00C8B7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Stream Scramble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CB6E5-B6DD-4048-BC9A-CC23296DAB48}"/>
              </a:ext>
            </a:extLst>
          </p:cNvPr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instructor will tell me what clothes to wear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might have to wear a waterproof coat and trousers over my clothes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need to wear wellies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377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 descr="A group of people in the woods&#10;&#10;Description automatically generated with medium confidence">
            <a:extLst>
              <a:ext uri="{FF2B5EF4-FFF2-40B4-BE49-F238E27FC236}">
                <a16:creationId xmlns:a16="http://schemas.microsoft.com/office/drawing/2014/main" id="{6C84B2C7-BD62-4CBB-8665-A765F813C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r="637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59623D-7481-40AE-A76E-C68FEFDA745C}"/>
              </a:ext>
            </a:extLst>
          </p:cNvPr>
          <p:cNvSpPr txBox="1"/>
          <p:nvPr/>
        </p:nvSpPr>
        <p:spPr>
          <a:xfrm>
            <a:off x="568203" y="1051034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Stream Scramble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5A0B3-E5FC-4946-97E4-8760ADCD0B48}"/>
              </a:ext>
            </a:extLst>
          </p:cNvPr>
          <p:cNvSpPr txBox="1"/>
          <p:nvPr/>
        </p:nvSpPr>
        <p:spPr>
          <a:xfrm>
            <a:off x="717675" y="2717637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I’ll need to wear a helmet, it might feel tight, but it will keep me safe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712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6D7093-2BAD-4123-AC7C-EFAA0271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Stream Scramble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924DF-2D24-4097-B146-322BACD6E79B}"/>
              </a:ext>
            </a:extLst>
          </p:cNvPr>
          <p:cNvSpPr txBox="1"/>
          <p:nvPr/>
        </p:nvSpPr>
        <p:spPr>
          <a:xfrm>
            <a:off x="5462491" y="2072813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I get to the stream, I will hear the water flowing, it might be quite loud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water will probably be cold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probably get wet feet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I don’t want to get wet, then I can tell my instructor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40B6348A-853C-4636-9169-166DDBDE5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6" b="2293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132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84B2C7-BD62-4CBB-8665-A765F813C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r="668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59623D-7481-40AE-A76E-C68FEFDA745C}"/>
              </a:ext>
            </a:extLst>
          </p:cNvPr>
          <p:cNvSpPr txBox="1"/>
          <p:nvPr/>
        </p:nvSpPr>
        <p:spPr>
          <a:xfrm>
            <a:off x="568203" y="1051034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Stream Scramble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5A0B3-E5FC-4946-97E4-8760ADCD0B48}"/>
              </a:ext>
            </a:extLst>
          </p:cNvPr>
          <p:cNvSpPr txBox="1"/>
          <p:nvPr/>
        </p:nvSpPr>
        <p:spPr>
          <a:xfrm>
            <a:off x="717675" y="2234752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need to make sure I stay with the group and that I listen to the instructor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rocks may be slippery, and I might find it hard, but it’s ok to take my time. My instructor will help me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1874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6D7093-2BAD-4123-AC7C-EFAA0271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Stream Scramble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924DF-2D24-4097-B146-322BACD6E79B}"/>
              </a:ext>
            </a:extLst>
          </p:cNvPr>
          <p:cNvSpPr txBox="1"/>
          <p:nvPr/>
        </p:nvSpPr>
        <p:spPr>
          <a:xfrm>
            <a:off x="5677753" y="2072813"/>
            <a:ext cx="360000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Once we have finished the stream scramble we will walk back to the mini-bus and drive back to White Hall to have a warm shower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should feel proud that I have completed the session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6348A-853C-4636-9169-166DDBDE5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" b="231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01678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348</TotalTime>
  <Words>215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</vt:lpstr>
      <vt:lpstr>Stream Scrambling</vt:lpstr>
      <vt:lpstr>PowerPoint Presentation</vt:lpstr>
      <vt:lpstr>PowerPoint Presentation</vt:lpstr>
      <vt:lpstr>PowerPoint Presentation</vt:lpstr>
      <vt:lpstr>Stream Scramble</vt:lpstr>
      <vt:lpstr>PowerPoint Presentation</vt:lpstr>
      <vt:lpstr>Stream Scramble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Going on the Climbing Wall</dc:title>
  <dc:creator>Robin Heath (Childrens Services)</dc:creator>
  <cp:lastModifiedBy>Ella Vogel (Childrens Services)</cp:lastModifiedBy>
  <cp:revision>25</cp:revision>
  <dcterms:created xsi:type="dcterms:W3CDTF">2022-10-17T14:51:37Z</dcterms:created>
  <dcterms:modified xsi:type="dcterms:W3CDTF">2023-03-09T16:45:13Z</dcterms:modified>
</cp:coreProperties>
</file>