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8"/>
  </p:notesMasterIdLst>
  <p:sldIdLst>
    <p:sldId id="256" r:id="rId2"/>
    <p:sldId id="266" r:id="rId3"/>
    <p:sldId id="268" r:id="rId4"/>
    <p:sldId id="261" r:id="rId5"/>
    <p:sldId id="262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3890" autoAdjust="0"/>
  </p:normalViewPr>
  <p:slideViewPr>
    <p:cSldViewPr snapToGrid="0">
      <p:cViewPr varScale="1">
        <p:scale>
          <a:sx n="62" d="100"/>
          <a:sy n="62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BE60-21A8-4258-8314-68F152D07E60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40AE-C947-4BB3-B3FC-66DE9E598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1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13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03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1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9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0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4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0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2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, grass, person&#10;&#10;Description automatically generated">
            <a:extLst>
              <a:ext uri="{FF2B5EF4-FFF2-40B4-BE49-F238E27FC236}">
                <a16:creationId xmlns:a16="http://schemas.microsoft.com/office/drawing/2014/main" id="{C80CC75F-C629-4AC5-B68E-343AE958C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5696" r="-2" b="3191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DDA95-1913-4551-89AE-22138C6C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555378"/>
            <a:ext cx="4088190" cy="2369093"/>
          </a:xfrm>
        </p:spPr>
        <p:txBody>
          <a:bodyPr>
            <a:normAutofit/>
          </a:bodyPr>
          <a:lstStyle/>
          <a:p>
            <a:r>
              <a:rPr lang="en-GB" sz="4800" dirty="0"/>
              <a:t>Ropes Course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700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C97EBA-88E1-4C23-A26B-418554E8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4" r="-1" b="1545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677333" y="989744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Ropes course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677334" y="2540001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I’ll need to wear a helmet. It might feel tight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have to listen carefully to the safety instructions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003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5539125" y="1021027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Ropes Course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5414431" y="2732517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There’s lots of fun challenges on the ropes course. It doesn’t matter if I can’t do them 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97EBA-88E1-4C23-A26B-418554E8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458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6D7093-2BAD-4123-AC7C-EFAA0271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Ropes Course </a:t>
            </a:r>
            <a:br>
              <a:rPr lang="en-US" b="1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924DF-2D24-4097-B146-322BACD6E79B}"/>
              </a:ext>
            </a:extLst>
          </p:cNvPr>
          <p:cNvSpPr txBox="1"/>
          <p:nvPr/>
        </p:nvSpPr>
        <p:spPr>
          <a:xfrm>
            <a:off x="5508754" y="1649480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There’s lots of different textures on the ropes course: trees, ropes, cables and more! They may feel cold, or warm, depending on the weather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 don’t like the feel of something then I can just let my instructor know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can work as a team and get help from my friends, or I can try by myself</a:t>
            </a:r>
          </a:p>
        </p:txBody>
      </p:sp>
      <p:pic>
        <p:nvPicPr>
          <p:cNvPr id="4" name="Picture 3" descr="A person sitting on a tree&#10;&#10;Description automatically generated with low confidence">
            <a:extLst>
              <a:ext uri="{FF2B5EF4-FFF2-40B4-BE49-F238E27FC236}">
                <a16:creationId xmlns:a16="http://schemas.microsoft.com/office/drawing/2014/main" id="{EA1DCD8A-E405-46DB-BF55-1EB88D775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913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243AAC6-5B30-4CB5-9A2A-7F2FA841E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Ropes Course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677334" y="1741026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three different ropes courses at White Hall, and they vary in difficulty and size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instructor will help me if I ask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 need to take a break from the ropes course, I can if I ask my instructor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072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6D7093-2BAD-4123-AC7C-EFAA0271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984" y="1021027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Ropes Course </a:t>
            </a:r>
            <a:br>
              <a:rPr lang="en-US" b="1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924DF-2D24-4097-B146-322BACD6E79B}"/>
              </a:ext>
            </a:extLst>
          </p:cNvPr>
          <p:cNvSpPr txBox="1"/>
          <p:nvPr/>
        </p:nvSpPr>
        <p:spPr>
          <a:xfrm>
            <a:off x="5508754" y="3176587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should feel proud that I have completed the session.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DCD8A-E405-46DB-BF55-1EB88D775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 b="933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08077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174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Ropes Course</vt:lpstr>
      <vt:lpstr>PowerPoint Presentation</vt:lpstr>
      <vt:lpstr>PowerPoint Presentation</vt:lpstr>
      <vt:lpstr>Ropes Course  </vt:lpstr>
      <vt:lpstr>PowerPoint Presentation</vt:lpstr>
      <vt:lpstr>Ropes Course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Going on the Climbing Wall</dc:title>
  <dc:creator>Robin Heath (Childrens Services)</dc:creator>
  <cp:lastModifiedBy>Ella Vogel (Childrens Services)</cp:lastModifiedBy>
  <cp:revision>27</cp:revision>
  <dcterms:created xsi:type="dcterms:W3CDTF">2022-10-17T14:51:37Z</dcterms:created>
  <dcterms:modified xsi:type="dcterms:W3CDTF">2023-03-09T16:23:17Z</dcterms:modified>
</cp:coreProperties>
</file>