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8"/>
  </p:notesMasterIdLst>
  <p:sldIdLst>
    <p:sldId id="256" r:id="rId2"/>
    <p:sldId id="264" r:id="rId3"/>
    <p:sldId id="267" r:id="rId4"/>
    <p:sldId id="266" r:id="rId5"/>
    <p:sldId id="261" r:id="rId6"/>
    <p:sldId id="26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 snapToGrid="0">
      <p:cViewPr varScale="1">
        <p:scale>
          <a:sx n="62" d="100"/>
          <a:sy n="62" d="100"/>
        </p:scale>
        <p:origin x="6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BE60-21A8-4258-8314-68F152D07E60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440AE-C947-4BB3-B3FC-66DE9E598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2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3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1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13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376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0037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06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17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4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0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16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1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9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0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94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0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2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8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mountain, rock&#10;&#10;Description automatically generated">
            <a:extLst>
              <a:ext uri="{FF2B5EF4-FFF2-40B4-BE49-F238E27FC236}">
                <a16:creationId xmlns:a16="http://schemas.microsoft.com/office/drawing/2014/main" id="{7D02B326-C6E8-456A-B972-D4846B8A1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t="20547" r="1" b="1873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DDA95-1913-4551-89AE-22138C6C0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r>
              <a:rPr lang="en-GB" sz="4800" dirty="0"/>
              <a:t>Rock Scrambling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700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39504EE-DA9E-4590-896E-CA2D5EC6CA79}"/>
              </a:ext>
            </a:extLst>
          </p:cNvPr>
          <p:cNvSpPr txBox="1"/>
          <p:nvPr/>
        </p:nvSpPr>
        <p:spPr>
          <a:xfrm>
            <a:off x="5536734" y="609600"/>
            <a:ext cx="37372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Rock Scrambling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ADB31A-0F8F-422E-B0E3-E7568A19290F}"/>
              </a:ext>
            </a:extLst>
          </p:cNvPr>
          <p:cNvSpPr txBox="1"/>
          <p:nvPr/>
        </p:nvSpPr>
        <p:spPr>
          <a:xfrm>
            <a:off x="5209563" y="2160589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will need to wear a helmet. It might feel tight but it will keep me safe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will travel on a minibus to go rock scrambling. I’ll need to wear my seatbelt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FB38769-65A7-415B-BEFC-CB8094C4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60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7539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6C14BC3-E984-47CB-84ED-534B659CC630}"/>
              </a:ext>
            </a:extLst>
          </p:cNvPr>
          <p:cNvSpPr txBox="1"/>
          <p:nvPr/>
        </p:nvSpPr>
        <p:spPr>
          <a:xfrm>
            <a:off x="5536734" y="609600"/>
            <a:ext cx="37372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Rock Scrambling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5508754" y="2021946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I’ll need to wear long sleeves and trousers to protect my skin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it’s cold or wet, I’ll probably be asked to wear waterproofs that I will borrow from White Hall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97EBA-88E1-4C23-A26B-418554E8B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 r="-1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2179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CC97EBA-88E1-4C23-A26B-418554E8B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 r="-1" b="1753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14BC3-E984-47CB-84ED-534B659CC630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Rock Scrambling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757251" y="2367627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I’ll need to listen to my instructor to make sure I stay safe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must stay with my group and my instructor the whole time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003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Picture 8" descr="A person wearing a helmet and climbing a rock wall&#10;&#10;Description automatically generated with low confidence">
            <a:extLst>
              <a:ext uri="{FF2B5EF4-FFF2-40B4-BE49-F238E27FC236}">
                <a16:creationId xmlns:a16="http://schemas.microsoft.com/office/drawing/2014/main" id="{72F85701-A5A9-4643-BCC1-62E6FE923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3" r="-1" b="2391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6D7093-2BAD-4123-AC7C-EFAA02711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Rock Scrambling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924DF-2D24-4097-B146-322BACD6E79B}"/>
              </a:ext>
            </a:extLst>
          </p:cNvPr>
          <p:cNvSpPr txBox="1"/>
          <p:nvPr/>
        </p:nvSpPr>
        <p:spPr>
          <a:xfrm>
            <a:off x="757251" y="1532055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will be lots of fun challenges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rocks will feel rough which will help you grip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instructor will tell me where to go and what rocks to climb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I don’t want to do something I can just tell my instructor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9132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6C14BC3-E984-47CB-84ED-534B659CC630}"/>
              </a:ext>
            </a:extLst>
          </p:cNvPr>
          <p:cNvSpPr txBox="1"/>
          <p:nvPr/>
        </p:nvSpPr>
        <p:spPr>
          <a:xfrm>
            <a:off x="5536734" y="609600"/>
            <a:ext cx="37372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Rock Scrambling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5518868" y="2278800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Once we have finished the rock scramble we will head back to the mini-bus to drive back to White Hall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should feel proud that I have completed the session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97EBA-88E1-4C23-A26B-418554E8B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 b="233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45890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279</TotalTime>
  <Words>177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Trebuchet MS</vt:lpstr>
      <vt:lpstr>Wingdings 3</vt:lpstr>
      <vt:lpstr>Facet</vt:lpstr>
      <vt:lpstr>Rock Scrambling</vt:lpstr>
      <vt:lpstr>PowerPoint Presentation</vt:lpstr>
      <vt:lpstr>PowerPoint Presentation</vt:lpstr>
      <vt:lpstr>PowerPoint Presentation</vt:lpstr>
      <vt:lpstr>Rock Scrambling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Going on the Climbing Wall</dc:title>
  <dc:creator>Robin Heath (Childrens Services)</dc:creator>
  <cp:lastModifiedBy>Ella Vogel (Childrens Services)</cp:lastModifiedBy>
  <cp:revision>24</cp:revision>
  <dcterms:created xsi:type="dcterms:W3CDTF">2022-10-17T14:51:37Z</dcterms:created>
  <dcterms:modified xsi:type="dcterms:W3CDTF">2023-03-09T15:49:28Z</dcterms:modified>
</cp:coreProperties>
</file>