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"/>
  </p:notesMasterIdLst>
  <p:sldIdLst>
    <p:sldId id="256" r:id="rId2"/>
    <p:sldId id="264" r:id="rId3"/>
    <p:sldId id="267" r:id="rId4"/>
    <p:sldId id="266" r:id="rId5"/>
    <p:sldId id="262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BE60-21A8-4258-8314-68F152D07E60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40AE-C947-4BB3-B3FC-66DE9E598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440AE-C947-4BB3-B3FC-66DE9E5987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1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3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03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2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bikes&#10;&#10;Description automatically generated with medium confidence">
            <a:extLst>
              <a:ext uri="{FF2B5EF4-FFF2-40B4-BE49-F238E27FC236}">
                <a16:creationId xmlns:a16="http://schemas.microsoft.com/office/drawing/2014/main" id="{16A8282E-2EAA-4278-96E8-B90EFE31C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r="7877" b="170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DDA95-1913-4551-89AE-22138C6C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544" y="1983466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 dirty="0"/>
              <a:t>Mountain Biking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0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9504EE-DA9E-4590-896E-CA2D5EC6CA79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Mountain biking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DB31A-0F8F-422E-B0E3-E7568A19290F}"/>
              </a:ext>
            </a:extLst>
          </p:cNvPr>
          <p:cNvSpPr txBox="1"/>
          <p:nvPr/>
        </p:nvSpPr>
        <p:spPr>
          <a:xfrm>
            <a:off x="5592117" y="20728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borrow a helmet and biking gloves from White Hall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need to wear long sleeves and trousers to protect me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Helmet and gloves may feel tight, this is to keep me safe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FB38769-65A7-415B-BEFC-CB8094C4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753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3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ED6FD-D260-48F9-B8B5-65B745DB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Mountain Biking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963B1-7262-45A1-996A-AF0235C1A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GB" dirty="0"/>
              <a:t>Before I go on the mountain bike I will have to listen carefully to my instructor</a:t>
            </a:r>
          </a:p>
          <a:p>
            <a:pPr marL="0" indent="0"/>
            <a:endParaRPr lang="en-US" dirty="0"/>
          </a:p>
          <a:p>
            <a:pPr marL="0" indent="0"/>
            <a:r>
              <a:rPr lang="en-GB" dirty="0"/>
              <a:t>If I have any questions, I can ask my instructor</a:t>
            </a:r>
            <a:endParaRPr lang="en-US" dirty="0"/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342BF807-6B71-4B2F-A9ED-10E288BB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r="-1" b="2330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Isosceles Triangle 4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2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C97EBA-88E1-4C23-A26B-418554E8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r="-2" b="2228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Mountain biking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677333" y="2654575"/>
            <a:ext cx="3851122" cy="248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group will start by riding on flat ground so that we can practice on the bikes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might then go onto the bike track which is a bit bumpier. My instructor will make sure I know what to do and that I am safe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03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Mountain Biking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Riding a bike can be hard, if I start to feel tired I can ask to have a break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may want to bring a drinks bottle out with me and put it close by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I'm worried about anything, then I can always tell my instructor so they can help me.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hild riding a bike on a trail in the woods&#10;&#10;Description automatically generated with medium confidence">
            <a:extLst>
              <a:ext uri="{FF2B5EF4-FFF2-40B4-BE49-F238E27FC236}">
                <a16:creationId xmlns:a16="http://schemas.microsoft.com/office/drawing/2014/main" id="{78879101-BDE2-4610-9A96-D91B5D32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271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07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C97EBA-88E1-4C23-A26B-418554E8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66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Mountain biking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866989" y="3271025"/>
            <a:ext cx="3851122" cy="248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should feel proud that I have completed the session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8512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188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Mountain Biking </vt:lpstr>
      <vt:lpstr>PowerPoint Presentation</vt:lpstr>
      <vt:lpstr>Mountain Biking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Going on the Climbing Wall</dc:title>
  <dc:creator>Robin Heath (Childrens Services)</dc:creator>
  <cp:lastModifiedBy>Ella Vogel (Childrens Services)</cp:lastModifiedBy>
  <cp:revision>31</cp:revision>
  <dcterms:created xsi:type="dcterms:W3CDTF">2022-10-17T14:51:37Z</dcterms:created>
  <dcterms:modified xsi:type="dcterms:W3CDTF">2023-03-09T15:22:32Z</dcterms:modified>
</cp:coreProperties>
</file>