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7"/>
  </p:notesMasterIdLst>
  <p:sldIdLst>
    <p:sldId id="256" r:id="rId2"/>
    <p:sldId id="266" r:id="rId3"/>
    <p:sldId id="267" r:id="rId4"/>
    <p:sldId id="268" r:id="rId5"/>
    <p:sldId id="26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D0B4AF-D948-C27C-2338-1BB904619228}" name="Kathryn Breen (Childrens Services)" initials="KB(S" userId="S::Kathryn.Breen@derbyshire.gov.uk::1e2db5a3-6fc6-44c9-81d5-46be76734f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3890" autoAdjust="0"/>
  </p:normalViewPr>
  <p:slideViewPr>
    <p:cSldViewPr snapToGrid="0">
      <p:cViewPr varScale="1">
        <p:scale>
          <a:sx n="62" d="100"/>
          <a:sy n="62" d="100"/>
        </p:scale>
        <p:origin x="6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8/10/relationships/authors" Target="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BE60-21A8-4258-8314-68F152D07E60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440AE-C947-4BB3-B3FC-66DE9E598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2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3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1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13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376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0037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06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17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4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0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16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1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9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0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94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0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2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5FBF2-E7D3-4C83-90E8-0BF2AE8CDADA}" type="datetimeFigureOut">
              <a:rPr lang="en-GB" smtClean="0"/>
              <a:t>09/03/2023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8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FCBA36-CE55-43D6-9588-3DDD7B373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8" t="9091" r="14520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DDA95-1913-4551-89AE-22138C6C0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r>
              <a:rPr lang="en-GB" sz="4800" dirty="0"/>
              <a:t>Night Hike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700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84B2C7-BD62-4CBB-8665-A765F813C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r="668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59623D-7481-40AE-A76E-C68FEFDA745C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Night Hike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5A0B3-E5FC-4946-97E4-8760ADCD0B48}"/>
              </a:ext>
            </a:extLst>
          </p:cNvPr>
          <p:cNvSpPr txBox="1"/>
          <p:nvPr/>
        </p:nvSpPr>
        <p:spPr>
          <a:xfrm>
            <a:off x="677334" y="1824258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We’ll leave for our night hike after we’ve finished the evening meal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I’ll be told what to wear and I’ll have time to get myself ready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I’ll be told what time to meet for the walk. I need to make sure I’m listening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1874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84B2C7-BD62-4CBB-8665-A765F813C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 b="1753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59623D-7481-40AE-A76E-C68FEFDA745C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Night Hike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5A0B3-E5FC-4946-97E4-8760ADCD0B48}"/>
              </a:ext>
            </a:extLst>
          </p:cNvPr>
          <p:cNvSpPr txBox="1"/>
          <p:nvPr/>
        </p:nvSpPr>
        <p:spPr>
          <a:xfrm>
            <a:off x="677334" y="1824258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it’s cold, I’ll need to wrap up warm. I might need to wear waterproofs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it’s dark, I should take a torch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should wear walking boots or good trainers. My instructor will tell me if my shoes are ok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432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84B2C7-BD62-4CBB-8665-A765F813C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r="1751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59623D-7481-40AE-A76E-C68FEFDA745C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Night Hike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5A0B3-E5FC-4946-97E4-8760ADCD0B48}"/>
              </a:ext>
            </a:extLst>
          </p:cNvPr>
          <p:cNvSpPr txBox="1"/>
          <p:nvPr/>
        </p:nvSpPr>
        <p:spPr>
          <a:xfrm>
            <a:off x="677334" y="1824258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Everyone’s torches might be quite bright. I can tell the people in my group if I don’t like them shining their torch on me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will have an adult with my group the whole time. I’ll never be on my own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6196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84B2C7-BD62-4CBB-8665-A765F813C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r="1751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59623D-7481-40AE-A76E-C68FEFDA745C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Night Hike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5A0B3-E5FC-4946-97E4-8760ADCD0B48}"/>
              </a:ext>
            </a:extLst>
          </p:cNvPr>
          <p:cNvSpPr txBox="1"/>
          <p:nvPr/>
        </p:nvSpPr>
        <p:spPr>
          <a:xfrm>
            <a:off x="641873" y="2072813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will probably see some nice views from the walk, and I might hear or see some wildlife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walk may be hard work, but I should be proud that I’ve completed it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64739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611</TotalTime>
  <Words>177</Words>
  <Application>Microsoft Office PowerPoint</Application>
  <PresentationFormat>Widescreen</PresentationFormat>
  <Paragraphs>25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Trebuchet MS</vt:lpstr>
      <vt:lpstr>Wingdings 3</vt:lpstr>
      <vt:lpstr>Facet</vt:lpstr>
      <vt:lpstr>Night Hike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Going on the Climbing Wall</dc:title>
  <dc:creator>Robin Heath (Childrens Services)</dc:creator>
  <cp:lastModifiedBy>Ella Vogel (Childrens Services)</cp:lastModifiedBy>
  <cp:revision>38</cp:revision>
  <dcterms:created xsi:type="dcterms:W3CDTF">2022-10-17T14:51:37Z</dcterms:created>
  <dcterms:modified xsi:type="dcterms:W3CDTF">2023-03-09T17:06:18Z</dcterms:modified>
</cp:coreProperties>
</file>