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6" r:id="rId2"/>
    <p:sldId id="265" r:id="rId3"/>
    <p:sldId id="266" r:id="rId4"/>
    <p:sldId id="261" r:id="rId5"/>
    <p:sldId id="262" r:id="rId6"/>
    <p:sldId id="264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D0B4AF-D948-C27C-2338-1BB904619228}" name="Kathryn Breen (Childrens Services)" initials="KB(S" userId="S::Kathryn.Breen@derbyshire.gov.uk::1e2db5a3-6fc6-44c9-81d5-46be76734f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3890" autoAdjust="0"/>
  </p:normalViewPr>
  <p:slideViewPr>
    <p:cSldViewPr snapToGrid="0">
      <p:cViewPr varScale="1">
        <p:scale>
          <a:sx n="62" d="100"/>
          <a:sy n="62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BE60-21A8-4258-8314-68F152D07E60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40AE-C947-4BB3-B3FC-66DE9E598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1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13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03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1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9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0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0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2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group, people, outdoor&#10;&#10;Description automatically generated">
            <a:extLst>
              <a:ext uri="{FF2B5EF4-FFF2-40B4-BE49-F238E27FC236}">
                <a16:creationId xmlns:a16="http://schemas.microsoft.com/office/drawing/2014/main" id="{95B95B7E-67FE-411B-B543-D212A57E9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9091" r="1637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DDA95-1913-4551-89AE-22138C6C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GB" dirty="0"/>
              <a:t>Caving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700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9504EE-DA9E-4590-896E-CA2D5EC6CA79}"/>
              </a:ext>
            </a:extLst>
          </p:cNvPr>
          <p:cNvSpPr txBox="1"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Caving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DB31A-0F8F-422E-B0E3-E7568A19290F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wear a helmet with a light on it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I’ll also wear a caving suit and some wellies which will protect me and my clothing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FB38769-65A7-415B-BEFC-CB8094C45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1600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E6CC"/>
                  </a:outerShdw>
                </a:effectLst>
              </a14:hiddenEffects>
            </a:ext>
          </a:extLst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487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B96F21D-461D-42B3-A9E9-3D4FB1346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5" r="2" b="1526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601757" y="1741026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have to get onto a mini-bus to travel to the cave. It might take up to 40 minutes depending on which cave we go to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have to make sure my seat belt is on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03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24,843 Hearing Problems Stock Photos, Pictures &amp; Royalty-Free Images -  iStock">
            <a:extLst>
              <a:ext uri="{FF2B5EF4-FFF2-40B4-BE49-F238E27FC236}">
                <a16:creationId xmlns:a16="http://schemas.microsoft.com/office/drawing/2014/main" id="{4FB48468-6840-4A1D-A1D6-B115542C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698" y="2308236"/>
            <a:ext cx="1765939" cy="14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4638E7-751C-438B-8907-29C4604CA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6D7093-2BAD-4123-AC7C-EFAA0271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Caving</a:t>
            </a:r>
            <a:br>
              <a:rPr lang="en-US" b="1"/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924DF-2D24-4097-B146-322BACD6E79B}"/>
              </a:ext>
            </a:extLst>
          </p:cNvPr>
          <p:cNvSpPr txBox="1"/>
          <p:nvPr/>
        </p:nvSpPr>
        <p:spPr>
          <a:xfrm>
            <a:off x="601757" y="1269999"/>
            <a:ext cx="3851122" cy="521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may have to cross a busy road to get to the cave. I will have to listen carefully to my instructor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will then need to walk to the cave entrance which might take around 10 minutes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we have arrived at the cave I will need to listen to the instructions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91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5462491" y="1623139"/>
            <a:ext cx="4064439" cy="4780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I go into the cave it might feel cold but if I keep moving, I will stay warm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might be a bit wet and muddy, but the cave suit and wellies will keep my clothes clean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 might be nervous about going through small spaces, but I don’t have to do all of the small challenges. I can go around the ones I don’t like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I start to feel nervous, I can always ask for help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group of people in a cave&#10;&#10;Description automatically generated with low confidence">
            <a:extLst>
              <a:ext uri="{FF2B5EF4-FFF2-40B4-BE49-F238E27FC236}">
                <a16:creationId xmlns:a16="http://schemas.microsoft.com/office/drawing/2014/main" id="{01FD7D32-1D6A-4001-B436-8C7702A73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072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group of people holding candles&#10;&#10;Description automatically generated with low confidence">
            <a:extLst>
              <a:ext uri="{FF2B5EF4-FFF2-40B4-BE49-F238E27FC236}">
                <a16:creationId xmlns:a16="http://schemas.microsoft.com/office/drawing/2014/main" id="{A96B2A0A-8C5C-4AA2-BB1B-A3F502246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2472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694702" y="525517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697876" y="1388933"/>
            <a:ext cx="3851122" cy="534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might get a chance to turn our torches off, to experience the dark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might light candles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 have any caving questions, I can ask my instructor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it is time to leave the cave, we will have to walk back to the bus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803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we have finished caving we will travel back to White Hall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should feel proud that I have completed the session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FD7D32-1D6A-4001-B436-8C7702A73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815"/>
          <a:stretch/>
        </p:blipFill>
        <p:spPr>
          <a:xfrm>
            <a:off x="0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01418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1725</TotalTime>
  <Words>282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Caving</vt:lpstr>
      <vt:lpstr>PowerPoint Presentation</vt:lpstr>
      <vt:lpstr>PowerPoint Presentation</vt:lpstr>
      <vt:lpstr>Caving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Going on the Climbing Wall</dc:title>
  <dc:creator>Robin Heath (Childrens Services)</dc:creator>
  <cp:lastModifiedBy>Ella Vogel (Childrens Services)</cp:lastModifiedBy>
  <cp:revision>37</cp:revision>
  <dcterms:created xsi:type="dcterms:W3CDTF">2022-10-17T14:51:37Z</dcterms:created>
  <dcterms:modified xsi:type="dcterms:W3CDTF">2023-03-09T12:38:45Z</dcterms:modified>
</cp:coreProperties>
</file>