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napToGrid="0">
      <p:cViewPr varScale="1">
        <p:scale>
          <a:sx n="58" d="100"/>
          <a:sy n="58" d="100"/>
        </p:scale>
        <p:origin x="8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BE60-21A8-4258-8314-68F152D07E60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40AE-C947-4BB3-B3FC-66DE9E59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1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7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03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0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1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4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0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2b523db3-49ac-482a-a585-9d0c3ec300ec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AAFFF-F3D6-47E4-9209-2C3E7B8BA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b="4097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DDA95-1913-4551-89AE-22138C6C0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en-GB" sz="4400" dirty="0"/>
              <a:t>Climbing Wall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70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0EAB8AD-DE83-46D9-BC3F-19ABCD00C8B7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Climbing 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CB6E5-B6DD-4048-BC9A-CC23296DAB48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may need to put on a pair of climbing shoes.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climbing shoes may feel tight to make me climb better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shoes might feel and smell different to trainers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A pair of shoes on a tile floor&#10;&#10;Description automatically generated with low confidence">
            <a:extLst>
              <a:ext uri="{FF2B5EF4-FFF2-40B4-BE49-F238E27FC236}">
                <a16:creationId xmlns:a16="http://schemas.microsoft.com/office/drawing/2014/main" id="{B24110DD-BADD-4921-9211-64745B927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1175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377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59623D-7481-40AE-A76E-C68FEFDA745C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Climbing 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5A0B3-E5FC-4946-97E4-8760ADCD0B48}"/>
              </a:ext>
            </a:extLst>
          </p:cNvPr>
          <p:cNvSpPr txBox="1"/>
          <p:nvPr/>
        </p:nvSpPr>
        <p:spPr>
          <a:xfrm>
            <a:off x="5570106" y="2072813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need to listen to the instructions to keep me safe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climbing wall may smell different and feel a bit cold. I’ll soon warm up once I start climbing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A picture containing ground, outdoor, curb&#10;&#10;Description automatically generated">
            <a:extLst>
              <a:ext uri="{FF2B5EF4-FFF2-40B4-BE49-F238E27FC236}">
                <a16:creationId xmlns:a16="http://schemas.microsoft.com/office/drawing/2014/main" id="{C511B121-2B8C-43BE-9D15-AA5B3542D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 b="3749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712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2b523db3-49ac-482a-a585-9d0c3ec300ec" descr="Image">
            <a:extLst>
              <a:ext uri="{FF2B5EF4-FFF2-40B4-BE49-F238E27FC236}">
                <a16:creationId xmlns:a16="http://schemas.microsoft.com/office/drawing/2014/main" id="{0A74118F-E631-4BF1-850A-8902AAE8D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" r="-3" b="28671"/>
          <a:stretch>
            <a:fillRect/>
          </a:stretch>
        </p:blipFill>
        <p:spPr bwMode="auto"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7ac6ec3-160f-421c-9216-e901337c740d" descr="Image">
            <a:extLst>
              <a:ext uri="{FF2B5EF4-FFF2-40B4-BE49-F238E27FC236}">
                <a16:creationId xmlns:a16="http://schemas.microsoft.com/office/drawing/2014/main" id="{16C1F00C-0BB1-4A43-807A-A63C34676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8" r="-1" b="22509"/>
          <a:stretch/>
        </p:blipFill>
        <p:spPr bwMode="auto"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6D7093-2BAD-4123-AC7C-EFAA0271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Climbing wall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24DF-2D24-4097-B146-322BACD6E79B}"/>
              </a:ext>
            </a:extLst>
          </p:cNvPr>
          <p:cNvSpPr txBox="1"/>
          <p:nvPr/>
        </p:nvSpPr>
        <p:spPr>
          <a:xfrm>
            <a:off x="740007" y="2766320"/>
            <a:ext cx="3749061" cy="300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climbing wall there are a lot of different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colours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the walls and on the climbing holds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climbing holds will feel rough which helps you have a good grip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3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720345-B443-4EDD-A8B3-7AEC583D1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5" r="-1" b="1739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E591C0-5380-4865-A645-B62C4B816876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Climbing wall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677334" y="1696599"/>
            <a:ext cx="3851122" cy="4344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floor will be spongey this will keep me safe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might climb on the low walls without any ropes, or we might put a harness on and climb on the big walls with a rope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climbing session I may play some games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03F4CA-7B29-451A-BAD6-1E6F6527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32" y="3559438"/>
            <a:ext cx="2001427" cy="139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720345-B443-4EDD-A8B3-7AEC583D1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b="1753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E591C0-5380-4865-A645-B62C4B816876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Climbing wall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1D1D7-819B-4F2B-A765-FBAE5AC7F9CA}"/>
              </a:ext>
            </a:extLst>
          </p:cNvPr>
          <p:cNvSpPr txBox="1"/>
          <p:nvPr/>
        </p:nvSpPr>
        <p:spPr>
          <a:xfrm>
            <a:off x="717675" y="2513236"/>
            <a:ext cx="3851122" cy="4344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Once we have finished the climbing wall we will put our climbing shoes away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should feel proud that I have completed the session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62089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</TotalTime>
  <Words>178</Words>
  <Application>Microsoft Office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 3</vt:lpstr>
      <vt:lpstr>Facet</vt:lpstr>
      <vt:lpstr>Climbing Wall</vt:lpstr>
      <vt:lpstr>PowerPoint Presentation</vt:lpstr>
      <vt:lpstr>PowerPoint Presentation</vt:lpstr>
      <vt:lpstr>Climbing wall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on the Climbing Wall</dc:title>
  <dc:creator>Robin Heath (Childrens Services)</dc:creator>
  <cp:lastModifiedBy>Ella Vogel (Childrens Services)</cp:lastModifiedBy>
  <cp:revision>25</cp:revision>
  <dcterms:created xsi:type="dcterms:W3CDTF">2022-10-17T14:51:37Z</dcterms:created>
  <dcterms:modified xsi:type="dcterms:W3CDTF">2023-03-09T14:57:59Z</dcterms:modified>
</cp:coreProperties>
</file>