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6" r:id="rId2"/>
    <p:sldId id="264" r:id="rId3"/>
    <p:sldId id="258" r:id="rId4"/>
    <p:sldId id="261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3890" autoAdjust="0"/>
  </p:normalViewPr>
  <p:slideViewPr>
    <p:cSldViewPr snapToGrid="0">
      <p:cViewPr varScale="1">
        <p:scale>
          <a:sx n="62" d="100"/>
          <a:sy n="62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0BE60-21A8-4258-8314-68F152D07E60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440AE-C947-4BB3-B3FC-66DE9E598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1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13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7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03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1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9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4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0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2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FBF2-E7D3-4C83-90E8-0BF2AE8CDADA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78149E-7DA3-44DB-99AE-7A6B6AF40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8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, ground&#10;&#10;Description automatically generated">
            <a:extLst>
              <a:ext uri="{FF2B5EF4-FFF2-40B4-BE49-F238E27FC236}">
                <a16:creationId xmlns:a16="http://schemas.microsoft.com/office/drawing/2014/main" id="{D82E1FA3-284B-42D9-B64B-005161905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 r="2138" b="2354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DDA95-1913-4551-89AE-22138C6C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639" y="3048000"/>
            <a:ext cx="2812643" cy="863125"/>
          </a:xfrm>
        </p:spPr>
        <p:txBody>
          <a:bodyPr>
            <a:normAutofit/>
          </a:bodyPr>
          <a:lstStyle/>
          <a:p>
            <a:r>
              <a:rPr lang="en-GB" sz="4800" dirty="0"/>
              <a:t>Bushcraft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00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grass, outdoor&#10;&#10;Description automatically generated">
            <a:extLst>
              <a:ext uri="{FF2B5EF4-FFF2-40B4-BE49-F238E27FC236}">
                <a16:creationId xmlns:a16="http://schemas.microsoft.com/office/drawing/2014/main" id="{4A5D86DB-43B9-49C5-B6AD-029778D03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7" r="8477" b="583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DDA95-1913-4551-89AE-22138C6C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7101" y="858858"/>
            <a:ext cx="3122305" cy="1043514"/>
          </a:xfrm>
        </p:spPr>
        <p:txBody>
          <a:bodyPr>
            <a:normAutofit/>
          </a:bodyPr>
          <a:lstStyle/>
          <a:p>
            <a:r>
              <a:rPr lang="en-GB" sz="4400" dirty="0"/>
              <a:t>Bushcraft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92D58-A87D-4D0B-8C7B-2542144EE156}"/>
              </a:ext>
            </a:extLst>
          </p:cNvPr>
          <p:cNvSpPr txBox="1"/>
          <p:nvPr/>
        </p:nvSpPr>
        <p:spPr>
          <a:xfrm>
            <a:off x="6243144" y="2490952"/>
            <a:ext cx="379470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need to wear clothes I don’t mind getting dirty or smelling of smoke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might need to help my instructor carry some equipment for the session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61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A picture containing person, outdoor, grass, fungus&#10;&#10;Description automatically generated">
            <a:extLst>
              <a:ext uri="{FF2B5EF4-FFF2-40B4-BE49-F238E27FC236}">
                <a16:creationId xmlns:a16="http://schemas.microsoft.com/office/drawing/2014/main" id="{B88671E2-6C91-4052-9282-6CC8DBE53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r="-2" b="2610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9504EE-DA9E-4590-896E-CA2D5EC6CA79}"/>
              </a:ext>
            </a:extLst>
          </p:cNvPr>
          <p:cNvSpPr txBox="1"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Bushcraft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5A0B3-E5FC-4946-97E4-8760ADCD0B48}"/>
              </a:ext>
            </a:extLst>
          </p:cNvPr>
          <p:cNvSpPr txBox="1"/>
          <p:nvPr/>
        </p:nvSpPr>
        <p:spPr>
          <a:xfrm>
            <a:off x="677334" y="2644065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instructor will give me a safety briefing before we start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have to listen carefully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712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 group of people around a campfire&#10;&#10;Description automatically generated with medium confidence">
            <a:extLst>
              <a:ext uri="{FF2B5EF4-FFF2-40B4-BE49-F238E27FC236}">
                <a16:creationId xmlns:a16="http://schemas.microsoft.com/office/drawing/2014/main" id="{6D0DB4C2-0099-4D8F-9C51-EF291177A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6D7093-2BAD-4123-AC7C-EFAA0271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Bushcraft</a:t>
            </a:r>
            <a:br>
              <a:rPr lang="en-US" b="1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924DF-2D24-4097-B146-322BACD6E79B}"/>
              </a:ext>
            </a:extLst>
          </p:cNvPr>
          <p:cNvSpPr txBox="1"/>
          <p:nvPr/>
        </p:nvSpPr>
        <p:spPr>
          <a:xfrm>
            <a:off x="677333" y="2160589"/>
            <a:ext cx="4424419" cy="4087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learn lots of different skills, this may include fire lighting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 don’t feel comfortable lighting a fire, then I can tell my instructor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I manage to light a fire, I will smell the smoke coming and feel the heat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must always keep away from the fire unless my instructor tells 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91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C14BC3-E984-47CB-84ED-534B659CC630}"/>
              </a:ext>
            </a:extLst>
          </p:cNvPr>
          <p:cNvSpPr txBox="1"/>
          <p:nvPr/>
        </p:nvSpPr>
        <p:spPr>
          <a:xfrm>
            <a:off x="5789662" y="608113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Bushcraft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1D1D7-819B-4F2B-A765-FBAE5AC7F9CA}"/>
              </a:ext>
            </a:extLst>
          </p:cNvPr>
          <p:cNvSpPr txBox="1"/>
          <p:nvPr/>
        </p:nvSpPr>
        <p:spPr>
          <a:xfrm>
            <a:off x="5742607" y="1970380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my session I will feel different textures, like sticks, branches and cotton wool. I might get sticky fingers if we get to make some food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will also smell different things I may not have smelt before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picture containing person, tree, outdoor, grass&#10;&#10;Description automatically generated">
            <a:extLst>
              <a:ext uri="{FF2B5EF4-FFF2-40B4-BE49-F238E27FC236}">
                <a16:creationId xmlns:a16="http://schemas.microsoft.com/office/drawing/2014/main" id="{10865F30-1F2A-4EC8-94FD-50D8AEBFF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07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8CAF37E-1DC1-4F24-8432-698FB7674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308" b="966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543E9-0BF1-4E05-AD8F-C7F2B97C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47" y="994025"/>
            <a:ext cx="4088190" cy="6187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Bushcraft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F873-486C-41C4-B923-6F5246BC1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1574" y="3424766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might get to cook some food over the fire, like marshmallows or popcorn</a:t>
            </a:r>
          </a:p>
          <a:p>
            <a:pPr marL="0" indent="0" algn="r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14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6" name="Picture 25" descr="A picture containing outdoor, tree, grass, mammal&#10;&#10;Description automatically generated">
            <a:extLst>
              <a:ext uri="{FF2B5EF4-FFF2-40B4-BE49-F238E27FC236}">
                <a16:creationId xmlns:a16="http://schemas.microsoft.com/office/drawing/2014/main" id="{0F2E5F47-A31C-4B42-A066-2870BE90D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815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543E9-0BF1-4E05-AD8F-C7F2B97C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Bushcraft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CF873-486C-41C4-B923-6F5246BC1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tabLst/>
              <a:defRPr/>
            </a:pPr>
            <a:r>
              <a:rPr kumimoji="0" lang="en-GB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Once the session is finished, I will have to help clear the equipment away</a:t>
            </a:r>
          </a:p>
          <a:p>
            <a:pPr marL="0" marR="0" lvl="0" indent="0" fontAlgn="auto">
              <a:buNone/>
              <a:tabLst/>
              <a:defRPr/>
            </a:pPr>
            <a:endParaRPr kumimoji="0" lang="en-GB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/>
            <a:r>
              <a:rPr lang="en-GB" dirty="0"/>
              <a:t>I should feel proud that I have completed the session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1196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193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Bushcraft</vt:lpstr>
      <vt:lpstr>Bushcraft</vt:lpstr>
      <vt:lpstr>PowerPoint Presentation</vt:lpstr>
      <vt:lpstr>Bushcraft </vt:lpstr>
      <vt:lpstr>PowerPoint Presentation</vt:lpstr>
      <vt:lpstr>Bushcraft</vt:lpstr>
      <vt:lpstr>Bushcraft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Going on the Climbing Wall</dc:title>
  <dc:creator>Robin Heath (Childrens Services)</dc:creator>
  <cp:lastModifiedBy>Ella Vogel (Childrens Services)</cp:lastModifiedBy>
  <cp:revision>27</cp:revision>
  <dcterms:created xsi:type="dcterms:W3CDTF">2022-10-17T14:51:37Z</dcterms:created>
  <dcterms:modified xsi:type="dcterms:W3CDTF">2023-03-09T11:54:14Z</dcterms:modified>
</cp:coreProperties>
</file>