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0"/>
  </p:notesMasterIdLst>
  <p:sldIdLst>
    <p:sldId id="265" r:id="rId2"/>
    <p:sldId id="257" r:id="rId3"/>
    <p:sldId id="266" r:id="rId4"/>
    <p:sldId id="267" r:id="rId5"/>
    <p:sldId id="268" r:id="rId6"/>
    <p:sldId id="262" r:id="rId7"/>
    <p:sldId id="264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D0B4AF-D948-C27C-2338-1BB904619228}" name="Kathryn Breen (Childrens Services)" initials="KB(S" userId="S::Kathryn.Breen@derbyshire.gov.uk::1e2db5a3-6fc6-44c9-81d5-46be76734f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3890" autoAdjust="0"/>
  </p:normalViewPr>
  <p:slideViewPr>
    <p:cSldViewPr snapToGrid="0">
      <p:cViewPr varScale="1">
        <p:scale>
          <a:sx n="68" d="100"/>
          <a:sy n="68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E1FA3-284B-42D9-B64B-005161905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7423"/>
          <a:stretch/>
        </p:blipFill>
        <p:spPr>
          <a:xfrm>
            <a:off x="0" y="-1"/>
            <a:ext cx="5486262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r>
              <a:rPr lang="en-GB"/>
              <a:t>Canoeing</a:t>
            </a:r>
          </a:p>
        </p:txBody>
      </p:sp>
    </p:spTree>
    <p:extLst>
      <p:ext uri="{BB962C8B-B14F-4D97-AF65-F5344CB8AC3E}">
        <p14:creationId xmlns:p14="http://schemas.microsoft.com/office/powerpoint/2010/main" val="353989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05680-A62B-4EFD-B97B-AD5B2726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3" r="2" b="14171"/>
          <a:stretch/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8852D-F161-407F-B787-7B5FF5F9A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" r="-2" b="12079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61B966-5017-4F9E-B2F4-6042C7ADAC45}"/>
              </a:ext>
            </a:extLst>
          </p:cNvPr>
          <p:cNvSpPr txBox="1"/>
          <p:nvPr/>
        </p:nvSpPr>
        <p:spPr>
          <a:xfrm>
            <a:off x="677334" y="1176489"/>
            <a:ext cx="3749061" cy="150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Canoeing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CB6E5-B6DD-4048-BC9A-CC23296DAB48}"/>
              </a:ext>
            </a:extLst>
          </p:cNvPr>
          <p:cNvSpPr txBox="1"/>
          <p:nvPr/>
        </p:nvSpPr>
        <p:spPr>
          <a:xfrm>
            <a:off x="677334" y="2795618"/>
            <a:ext cx="3749061" cy="300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have to put a spare change of clothes and a towel in the shower room before we go, so I can have a shower afterwards if I get wet</a:t>
            </a:r>
          </a:p>
        </p:txBody>
      </p:sp>
    </p:spTree>
    <p:extLst>
      <p:ext uri="{BB962C8B-B14F-4D97-AF65-F5344CB8AC3E}">
        <p14:creationId xmlns:p14="http://schemas.microsoft.com/office/powerpoint/2010/main" val="157377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Content Placeholder 5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44A56CBB-68A3-45CE-AA35-015C0F01B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4294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71312-E601-4D5D-86DA-2D592DA7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81017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Canoeing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B13171-3F16-B228-2A02-75B150FA2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838" y="1398920"/>
            <a:ext cx="4064618" cy="48221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 should wear clothes and shoes that I don’t mind getting wet</a:t>
            </a:r>
          </a:p>
          <a:p>
            <a:endParaRPr lang="en-US" dirty="0"/>
          </a:p>
          <a:p>
            <a:r>
              <a:rPr lang="en-US" dirty="0"/>
              <a:t>A buoyancy aid will keep me floating in the water</a:t>
            </a:r>
          </a:p>
          <a:p>
            <a:endParaRPr lang="en-US" dirty="0"/>
          </a:p>
          <a:p>
            <a:r>
              <a:rPr lang="en-US" dirty="0"/>
              <a:t>A helmet will protect my head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will use a paddle to move the canoe through the water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2" descr="2022 Palm Roam 50N Buoyancy Aid Red 12268 - Canoe &amp; Kayak - Buoyancy Aids |  Wetsuit Outlet">
            <a:extLst>
              <a:ext uri="{FF2B5EF4-FFF2-40B4-BE49-F238E27FC236}">
                <a16:creationId xmlns:a16="http://schemas.microsoft.com/office/drawing/2014/main" id="{6FBEA10C-DE39-40CD-9214-EC2EB7D4E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13896"/>
          <a:stretch/>
        </p:blipFill>
        <p:spPr bwMode="auto">
          <a:xfrm>
            <a:off x="4053101" y="2035151"/>
            <a:ext cx="950709" cy="13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Predator Full Cut Kayak Helmet - Northeast Kayaks">
            <a:extLst>
              <a:ext uri="{FF2B5EF4-FFF2-40B4-BE49-F238E27FC236}">
                <a16:creationId xmlns:a16="http://schemas.microsoft.com/office/drawing/2014/main" id="{1AA61E1A-D2A2-4E2A-B87C-8F1C8AD6E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7618" r="14263" b="7860"/>
          <a:stretch/>
        </p:blipFill>
        <p:spPr bwMode="auto">
          <a:xfrm>
            <a:off x="4024011" y="3583863"/>
            <a:ext cx="1104030" cy="13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TNP Junior Canoe Paddle | Escape Watersports">
            <a:extLst>
              <a:ext uri="{FF2B5EF4-FFF2-40B4-BE49-F238E27FC236}">
                <a16:creationId xmlns:a16="http://schemas.microsoft.com/office/drawing/2014/main" id="{85B05B2F-701B-4575-8ECC-4732AB9E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0667" l="9778" r="91111">
                        <a14:foregroundMark x1="88762" y1="81778" x2="88444" y2="79556"/>
                        <a14:foregroundMark x1="88952" y1="83111" x2="88762" y2="81778"/>
                        <a14:foregroundMark x1="89079" y1="84000" x2="88952" y2="83111"/>
                        <a14:foregroundMark x1="89124" y1="84313" x2="89079" y2="84000"/>
                        <a14:foregroundMark x1="89333" y1="85778" x2="89263" y2="85289"/>
                        <a14:foregroundMark x1="79767" y1="87689" x2="66222" y2="73778"/>
                        <a14:foregroundMark x1="66222" y1="73778" x2="87440" y2="80408"/>
                        <a14:foregroundMark x1="87426" y1="80370" x2="65778" y2="68000"/>
                        <a14:foregroundMark x1="65778" y1="68000" x2="81333" y2="84444"/>
                        <a14:foregroundMark x1="81333" y1="84444" x2="66222" y2="67556"/>
                        <a14:foregroundMark x1="66222" y1="67556" x2="88000" y2="79556"/>
                        <a14:foregroundMark x1="17902" y1="17781" x2="16889" y2="16889"/>
                        <a14:foregroundMark x1="88000" y1="79556" x2="71449" y2="64971"/>
                        <a14:foregroundMark x1="30244" y1="30912" x2="32346" y2="33119"/>
                        <a14:foregroundMark x1="22375" y1="22649" x2="23169" y2="23483"/>
                        <a14:foregroundMark x1="16889" y1="16889" x2="17806" y2="17852"/>
                        <a14:foregroundMark x1="80000" y1="90667" x2="83111" y2="90667"/>
                        <a14:foregroundMark x1="90778" y1="83111" x2="91111" y2="81778"/>
                        <a14:foregroundMark x1="90667" y1="83556" x2="90778" y2="83111"/>
                        <a14:backgroundMark x1="10222" y1="18222" x2="12945" y2="19891"/>
                        <a14:backgroundMark x1="10222" y1="18667" x2="10222" y2="18667"/>
                        <a14:backgroundMark x1="8000" y1="30667" x2="34667" y2="68444"/>
                        <a14:backgroundMark x1="68889" y1="59556" x2="49778" y2="48000"/>
                        <a14:backgroundMark x1="49778" y1="48000" x2="33778" y2="31111"/>
                        <a14:backgroundMark x1="33778" y1="31111" x2="57333" y2="35111"/>
                        <a14:backgroundMark x1="57333" y1="35111" x2="67111" y2="58222"/>
                        <a14:backgroundMark x1="67111" y1="58222" x2="48444" y2="45333"/>
                        <a14:backgroundMark x1="48444" y1="45333" x2="71111" y2="62667"/>
                        <a14:backgroundMark x1="35111" y1="31111" x2="20889" y2="18222"/>
                        <a14:backgroundMark x1="19111" y1="16889" x2="23556" y2="21778"/>
                        <a14:backgroundMark x1="90667" y1="88444" x2="89778" y2="86667"/>
                        <a14:backgroundMark x1="76000" y1="89333" x2="78051" y2="93728"/>
                        <a14:backgroundMark x1="92000" y1="83111" x2="92000" y2="83111"/>
                        <a14:backgroundMark x1="92000" y1="83111" x2="92000" y2="83111"/>
                        <a14:backgroundMark x1="91556" y1="81778" x2="91556" y2="81778"/>
                        <a14:backgroundMark x1="91556" y1="84444" x2="91556" y2="84444"/>
                        <a14:backgroundMark x1="91556" y1="83111" x2="91556" y2="83111"/>
                        <a14:backgroundMark x1="91111" y1="84000" x2="91111" y2="84000"/>
                        <a14:backgroundMark x1="80000" y1="91556" x2="80000" y2="9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0" y="4691766"/>
            <a:ext cx="2166234" cy="21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4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group of people in a boat&#10;&#10;Description automatically generated with low confidence">
            <a:extLst>
              <a:ext uri="{FF2B5EF4-FFF2-40B4-BE49-F238E27FC236}">
                <a16:creationId xmlns:a16="http://schemas.microsoft.com/office/drawing/2014/main" id="{58F7AC89-7C3F-4498-86AB-7D7C2043E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10297" r="-2" b="3079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8AA33-3223-4FBD-ADE4-6F94B13C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937" y="1676246"/>
            <a:ext cx="2345603" cy="7014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Canoeing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F709A-DC19-4579-A93D-7816E0509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7438" y="2469250"/>
            <a:ext cx="3893440" cy="3500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equipment may feel tight and the paddle might have a different texture to what I m used 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en-GB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 will probably get wet feet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The water might be cold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indent="0" algn="r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9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A56CBB-68A3-45CE-AA35-015C0F01B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r="665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71312-E601-4D5D-86DA-2D592DA7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38" y="994725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Canoeing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B13171-3F16-B228-2A02-75B150FA2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38" y="2541919"/>
            <a:ext cx="4064618" cy="48221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/>
              <a:t>When we arrive at the reservoir, I may have to help carry some equipment or canoes</a:t>
            </a:r>
          </a:p>
          <a:p>
            <a:endParaRPr lang="en-US" dirty="0"/>
          </a:p>
          <a:p>
            <a:r>
              <a:rPr lang="en-GB" dirty="0"/>
              <a:t>Once we have carried everything to the water, my instructor tell me how to stay safe while canoeing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0955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B96F21D-461D-42B3-A9E9-3D4FB1346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r="2341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Canoeing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boat might feel a bit wobbly on the water. It’s ok to feel nervous, but I should get used to it in a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few minutes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072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3E2BC-033C-456A-822D-96F1DBAF2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10" r="-1" b="14987"/>
          <a:stretch/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21B48-708C-4A88-A957-6C88FC89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1" r="-1" b="46827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4" y="503208"/>
            <a:ext cx="3749061" cy="150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Canoeing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24352" y="2011677"/>
            <a:ext cx="3749061" cy="3005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During the session I will learn some skills and will play some games.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we have finished canoeing, we might be able to go for a swim.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Before we leave, I will have to help take some equipment back to the bus or help carry the canoes.</a:t>
            </a:r>
          </a:p>
        </p:txBody>
      </p:sp>
    </p:spTree>
    <p:extLst>
      <p:ext uri="{BB962C8B-B14F-4D97-AF65-F5344CB8AC3E}">
        <p14:creationId xmlns:p14="http://schemas.microsoft.com/office/powerpoint/2010/main" val="367803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F7AC89-7C3F-4498-86AB-7D7C2043E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4" b="1230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8AA33-3223-4FBD-ADE4-6F94B13C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937" y="1676246"/>
            <a:ext cx="2345603" cy="7014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Canoeing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F709A-DC19-4579-A93D-7816E0509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7438" y="2469250"/>
            <a:ext cx="3893440" cy="3500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Once we have finished canoeing I will travel back to White Hall and go for a shower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en-GB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 should feel proud that I have completed the session.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indent="0" algn="r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189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568</TotalTime>
  <Words>254</Words>
  <Application>Microsoft Office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Canoeing</vt:lpstr>
      <vt:lpstr>PowerPoint Presentation</vt:lpstr>
      <vt:lpstr>Canoeing</vt:lpstr>
      <vt:lpstr>Canoeing</vt:lpstr>
      <vt:lpstr>Canoeing</vt:lpstr>
      <vt:lpstr>PowerPoint Presentation</vt:lpstr>
      <vt:lpstr>PowerPoint Presentation</vt:lpstr>
      <vt:lpstr>Canoeing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Robin Heath (Childrens Services)</cp:lastModifiedBy>
  <cp:revision>39</cp:revision>
  <dcterms:created xsi:type="dcterms:W3CDTF">2022-10-17T14:51:37Z</dcterms:created>
  <dcterms:modified xsi:type="dcterms:W3CDTF">2023-03-09T17:10:45Z</dcterms:modified>
</cp:coreProperties>
</file>