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</p:sldMasterIdLst>
  <p:notesMasterIdLst>
    <p:notesMasterId r:id="rId11"/>
  </p:notesMasterIdLst>
  <p:sldIdLst>
    <p:sldId id="256" r:id="rId2"/>
    <p:sldId id="269" r:id="rId3"/>
    <p:sldId id="258" r:id="rId4"/>
    <p:sldId id="267" r:id="rId5"/>
    <p:sldId id="262" r:id="rId6"/>
    <p:sldId id="265" r:id="rId7"/>
    <p:sldId id="268" r:id="rId8"/>
    <p:sldId id="266" r:id="rId9"/>
    <p:sldId id="27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DD0B4AF-D948-C27C-2338-1BB904619228}" name="Kathryn Breen (Childrens Services)" initials="KB(S" userId="S::Kathryn.Breen@derbyshire.gov.uk::1e2db5a3-6fc6-44c9-81d5-46be76734fe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BA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3" autoAdjust="0"/>
    <p:restoredTop sz="93890" autoAdjust="0"/>
  </p:normalViewPr>
  <p:slideViewPr>
    <p:cSldViewPr snapToGrid="0">
      <p:cViewPr varScale="1">
        <p:scale>
          <a:sx n="62" d="100"/>
          <a:sy n="62" d="100"/>
        </p:scale>
        <p:origin x="6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0BE60-21A8-4258-8314-68F152D07E60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440AE-C947-4BB3-B3FC-66DE9E598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28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32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312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5135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376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0037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06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417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40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06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165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110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693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101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941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606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623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383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2DE974-D2A0-4A30-9C7E-50B699262F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460" r="1" b="24257"/>
          <a:stretch/>
        </p:blipFill>
        <p:spPr>
          <a:xfrm>
            <a:off x="4384773" y="0"/>
            <a:ext cx="4831627" cy="4520011"/>
          </a:xfrm>
          <a:custGeom>
            <a:avLst/>
            <a:gdLst/>
            <a:ahLst/>
            <a:cxnLst/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C77A31-9166-40A8-8B3D-DF705CAB2D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987"/>
          <a:stretch/>
        </p:blipFill>
        <p:spPr>
          <a:xfrm>
            <a:off x="4041994" y="10"/>
            <a:ext cx="8139373" cy="6857990"/>
          </a:xfrm>
          <a:custGeom>
            <a:avLst/>
            <a:gdLst/>
            <a:ahLst/>
            <a:cxnLst/>
            <a:rect l="l" t="t" r="r" b="b"/>
            <a:pathLst>
              <a:path w="8139373" h="6858000">
                <a:moveTo>
                  <a:pt x="5181344" y="0"/>
                </a:moveTo>
                <a:lnTo>
                  <a:pt x="8139373" y="0"/>
                </a:lnTo>
                <a:lnTo>
                  <a:pt x="813937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EDDA95-1913-4551-89AE-22138C6C0C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335" y="2224849"/>
            <a:ext cx="3357202" cy="1646302"/>
          </a:xfrm>
        </p:spPr>
        <p:txBody>
          <a:bodyPr>
            <a:normAutofit/>
          </a:bodyPr>
          <a:lstStyle/>
          <a:p>
            <a:r>
              <a:rPr lang="en-GB" sz="4800" dirty="0"/>
              <a:t>Abseiling </a:t>
            </a:r>
          </a:p>
        </p:txBody>
      </p:sp>
      <p:cxnSp>
        <p:nvCxnSpPr>
          <p:cNvPr id="35" name="Straight Connector 29">
            <a:extLst>
              <a:ext uri="{FF2B5EF4-FFF2-40B4-BE49-F238E27FC236}">
                <a16:creationId xmlns:a16="http://schemas.microsoft.com/office/drawing/2014/main" id="{9BE42A0F-3C3F-4500-BF5A-4FD28C1AA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811130" y="-1"/>
            <a:ext cx="3403114" cy="45043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1">
            <a:extLst>
              <a:ext uri="{FF2B5EF4-FFF2-40B4-BE49-F238E27FC236}">
                <a16:creationId xmlns:a16="http://schemas.microsoft.com/office/drawing/2014/main" id="{F8862440-EF12-4BF0-9309-5653F3874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082FBDA-B6BB-447F-88F9-E5927CC71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25">
            <a:extLst>
              <a:ext uri="{FF2B5EF4-FFF2-40B4-BE49-F238E27FC236}">
                <a16:creationId xmlns:a16="http://schemas.microsoft.com/office/drawing/2014/main" id="{4D6B3FC3-266A-4796-85DE-016CA2ED6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Isosceles Triangle 24">
            <a:extLst>
              <a:ext uri="{FF2B5EF4-FFF2-40B4-BE49-F238E27FC236}">
                <a16:creationId xmlns:a16="http://schemas.microsoft.com/office/drawing/2014/main" id="{1166F14E-D6C0-40B2-97E6-0854392CD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14C19743-4CEE-4CA9-9E59-5833323AA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Rectangle 28">
            <a:extLst>
              <a:ext uri="{FF2B5EF4-FFF2-40B4-BE49-F238E27FC236}">
                <a16:creationId xmlns:a16="http://schemas.microsoft.com/office/drawing/2014/main" id="{3E09C179-0496-421E-A458-FACB93893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Rectangle 29">
            <a:extLst>
              <a:ext uri="{FF2B5EF4-FFF2-40B4-BE49-F238E27FC236}">
                <a16:creationId xmlns:a16="http://schemas.microsoft.com/office/drawing/2014/main" id="{E407748B-B8A8-447D-84A0-C56A1E86A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Isosceles Triangle 29">
            <a:extLst>
              <a:ext uri="{FF2B5EF4-FFF2-40B4-BE49-F238E27FC236}">
                <a16:creationId xmlns:a16="http://schemas.microsoft.com/office/drawing/2014/main" id="{88C20F14-80FE-465B-B829-1BA44065C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87006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6" name="Picture 6">
            <a:extLst>
              <a:ext uri="{FF2B5EF4-FFF2-40B4-BE49-F238E27FC236}">
                <a16:creationId xmlns:a16="http://schemas.microsoft.com/office/drawing/2014/main" id="{A0D8EB32-02E9-49D0-A178-7A350FFCAF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/>
          <a:stretch/>
        </p:blipFill>
        <p:spPr bwMode="auto"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C14BC3-E984-47CB-84ED-534B659CC630}"/>
              </a:ext>
            </a:extLst>
          </p:cNvPr>
          <p:cNvSpPr txBox="1"/>
          <p:nvPr/>
        </p:nvSpPr>
        <p:spPr>
          <a:xfrm>
            <a:off x="677333" y="609600"/>
            <a:ext cx="385112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Abseiling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1D1D7-819B-4F2B-A765-FBAE5AC7F9CA}"/>
              </a:ext>
            </a:extLst>
          </p:cNvPr>
          <p:cNvSpPr txBox="1"/>
          <p:nvPr/>
        </p:nvSpPr>
        <p:spPr>
          <a:xfrm>
            <a:off x="713846" y="1741026"/>
            <a:ext cx="3851122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will go to the rock store to get a harness and helmet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My instructor will show me how to put on my harness and helmet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4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6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8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0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2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4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62F69429-063B-40CE-BD5E-CE641375F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79" y="4435421"/>
            <a:ext cx="1784076" cy="178407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BB30258-5B0A-4358-8D61-CB2C96264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262" y="4527152"/>
            <a:ext cx="2001427" cy="139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74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39504EE-DA9E-4590-896E-CA2D5EC6CA79}"/>
              </a:ext>
            </a:extLst>
          </p:cNvPr>
          <p:cNvSpPr txBox="1"/>
          <p:nvPr/>
        </p:nvSpPr>
        <p:spPr>
          <a:xfrm>
            <a:off x="5536734" y="609600"/>
            <a:ext cx="37372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Abseiling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ADB31A-0F8F-422E-B0E3-E7568A19290F}"/>
              </a:ext>
            </a:extLst>
          </p:cNvPr>
          <p:cNvSpPr txBox="1"/>
          <p:nvPr/>
        </p:nvSpPr>
        <p:spPr>
          <a:xfrm>
            <a:off x="5209563" y="2160589"/>
            <a:ext cx="406443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My instructor may need to get closer to help me put my harness on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harness and helmet may feel a bit tight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DFB38769-65A7-415B-BEFC-CB8094C45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660"/>
          <a:stretch/>
        </p:blipFill>
        <p:spPr bwMode="auto"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97129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2" name="Picture 6">
            <a:extLst>
              <a:ext uri="{FF2B5EF4-FFF2-40B4-BE49-F238E27FC236}">
                <a16:creationId xmlns:a16="http://schemas.microsoft.com/office/drawing/2014/main" id="{342BF807-6B71-4B2F-A9ED-10E288BB4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r="7948" b="-2"/>
          <a:stretch/>
        </p:blipFill>
        <p:spPr bwMode="auto"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BED6FD-D260-48F9-B8B5-65B745DB4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Abseiling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963B1-7262-45A1-996A-AF0235C1A6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3851122" cy="388077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/>
            <a:r>
              <a:rPr lang="en-US" dirty="0"/>
              <a:t>We travel to abseiling on a mini bus. I’ll need to put my seatbelt on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The journey will take around 20 minutes</a:t>
            </a:r>
          </a:p>
          <a:p>
            <a:pPr marL="0" indent="0"/>
            <a:endParaRPr lang="en-US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24285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B0D40EF-BA14-42F1-9492-D38C59DCA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2C3A70F-581F-48B1-AD94-04AF9A38D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3EABD0F-494E-4C0C-8A0C-139AFC428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739811F7-2462-4463-BE69-32CEBED03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D91A6F9F-54F1-461A-A043-E97203A85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28681C3A-B98D-44BE-8120-45C3F3BA0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37478156-05FD-4D8F-AE53-B3D40AF29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A81F9C83-B446-4703-8B99-C01F0E403E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C2F5F0B6-D807-4AAE-852B-7BECE0CF4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0945AE7B-1E9E-491F-976F-1552730887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A38028DA-F87E-4372-9295-BC98DB400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BE33D2A-D2E8-442F-B81F-CA6EFF991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61" r="12921" b="2"/>
          <a:stretch/>
        </p:blipFill>
        <p:spPr>
          <a:xfrm>
            <a:off x="322048" y="-1"/>
            <a:ext cx="4551305" cy="3429000"/>
          </a:xfrm>
          <a:custGeom>
            <a:avLst/>
            <a:gdLst/>
            <a:ahLst/>
            <a:cxnLst/>
            <a:rect l="l" t="t" r="r" b="b"/>
            <a:pathLst>
              <a:path w="4551305" h="3429000">
                <a:moveTo>
                  <a:pt x="509916" y="0"/>
                </a:moveTo>
                <a:lnTo>
                  <a:pt x="4551305" y="0"/>
                </a:lnTo>
                <a:lnTo>
                  <a:pt x="4551305" y="1"/>
                </a:lnTo>
                <a:lnTo>
                  <a:pt x="3693885" y="1"/>
                </a:lnTo>
                <a:lnTo>
                  <a:pt x="3181696" y="3429000"/>
                </a:lnTo>
                <a:lnTo>
                  <a:pt x="0" y="3429000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C14BC3-E984-47CB-84ED-534B659CC630}"/>
              </a:ext>
            </a:extLst>
          </p:cNvPr>
          <p:cNvSpPr txBox="1"/>
          <p:nvPr/>
        </p:nvSpPr>
        <p:spPr>
          <a:xfrm>
            <a:off x="4159225" y="609600"/>
            <a:ext cx="5114776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Abseiling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6594FE-C1FF-4826-8282-B4AA176BD6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70" r="32038" b="3"/>
          <a:stretch/>
        </p:blipFill>
        <p:spPr>
          <a:xfrm>
            <a:off x="-10633" y="3428999"/>
            <a:ext cx="3514376" cy="3429001"/>
          </a:xfrm>
          <a:custGeom>
            <a:avLst/>
            <a:gdLst/>
            <a:ahLst/>
            <a:cxnLst/>
            <a:rect l="l" t="t" r="r" b="b"/>
            <a:pathLst>
              <a:path w="3514376" h="3429001">
                <a:moveTo>
                  <a:pt x="332680" y="0"/>
                </a:moveTo>
                <a:lnTo>
                  <a:pt x="3514376" y="0"/>
                </a:lnTo>
                <a:lnTo>
                  <a:pt x="3002186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31FD3CE-CE0A-4FD9-967C-4D340CA37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2012" y="3428999"/>
            <a:ext cx="3251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Isosceles Triangle 30">
            <a:extLst>
              <a:ext uri="{FF2B5EF4-FFF2-40B4-BE49-F238E27FC236}">
                <a16:creationId xmlns:a16="http://schemas.microsoft.com/office/drawing/2014/main" id="{0663EB55-934F-42EF-80DE-098647DE7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1D1D7-819B-4F2B-A765-FBAE5AC7F9CA}"/>
              </a:ext>
            </a:extLst>
          </p:cNvPr>
          <p:cNvSpPr txBox="1"/>
          <p:nvPr/>
        </p:nvSpPr>
        <p:spPr>
          <a:xfrm>
            <a:off x="4159225" y="2160589"/>
            <a:ext cx="5114776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When we arrive, we’ll need to walk for about 10 minutes to the bridge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 we walk along the trail we may see people walking their dogs or riding bikes. We will stay out of their way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720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5772D277-6F79-4F67-AEA1-9C47641212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62" r="-1" b="2211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C14BC3-E984-47CB-84ED-534B659CC630}"/>
              </a:ext>
            </a:extLst>
          </p:cNvPr>
          <p:cNvSpPr txBox="1"/>
          <p:nvPr/>
        </p:nvSpPr>
        <p:spPr>
          <a:xfrm>
            <a:off x="677333" y="609600"/>
            <a:ext cx="385112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Abseiling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1D1D7-819B-4F2B-A765-FBAE5AC7F9CA}"/>
              </a:ext>
            </a:extLst>
          </p:cNvPr>
          <p:cNvSpPr txBox="1"/>
          <p:nvPr/>
        </p:nvSpPr>
        <p:spPr>
          <a:xfrm>
            <a:off x="601756" y="1554827"/>
            <a:ext cx="4164977" cy="4930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My instructor will set up the abseiling ropes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will have to listen carefully so I know how to stay safe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When it is my turn I will have to attach a karabiner to my harness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can only start when my instructor tells me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4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6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8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0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2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4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7" name="Picture 12" descr="24,843 Hearing Problems Stock Photos, Pictures &amp; Royalty-Free Images -  iStock">
            <a:extLst>
              <a:ext uri="{FF2B5EF4-FFF2-40B4-BE49-F238E27FC236}">
                <a16:creationId xmlns:a16="http://schemas.microsoft.com/office/drawing/2014/main" id="{45EB910B-6451-4D84-AB7D-F7C972484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6879" y="3048000"/>
            <a:ext cx="12542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053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" name="Picture 1" descr="A group of people walking on a bridge&#10;&#10;Description automatically generated with low confidence">
            <a:extLst>
              <a:ext uri="{FF2B5EF4-FFF2-40B4-BE49-F238E27FC236}">
                <a16:creationId xmlns:a16="http://schemas.microsoft.com/office/drawing/2014/main" id="{BC4ADBBE-C341-48C1-A2AF-15DBF43B0F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68" r="9938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C14BC3-E984-47CB-84ED-534B659CC630}"/>
              </a:ext>
            </a:extLst>
          </p:cNvPr>
          <p:cNvSpPr txBox="1"/>
          <p:nvPr/>
        </p:nvSpPr>
        <p:spPr>
          <a:xfrm>
            <a:off x="677333" y="609600"/>
            <a:ext cx="385112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Abseiling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1D1D7-819B-4F2B-A765-FBAE5AC7F9CA}"/>
              </a:ext>
            </a:extLst>
          </p:cNvPr>
          <p:cNvSpPr txBox="1"/>
          <p:nvPr/>
        </p:nvSpPr>
        <p:spPr>
          <a:xfrm>
            <a:off x="677334" y="2160589"/>
            <a:ext cx="3851122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may hear a clicking sound when putting the karabiner on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Once I’m ready my instructor will tell me to climb through the railings, this might make me feel nervous but that is okay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74244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CC97EBA-88E1-4C23-A26B-418554E8BD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91" r="-1" b="17483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C14BC3-E984-47CB-84ED-534B659CC630}"/>
              </a:ext>
            </a:extLst>
          </p:cNvPr>
          <p:cNvSpPr txBox="1"/>
          <p:nvPr/>
        </p:nvSpPr>
        <p:spPr>
          <a:xfrm>
            <a:off x="677333" y="609600"/>
            <a:ext cx="385112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Abseiling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1D1D7-819B-4F2B-A765-FBAE5AC7F9CA}"/>
              </a:ext>
            </a:extLst>
          </p:cNvPr>
          <p:cNvSpPr txBox="1"/>
          <p:nvPr/>
        </p:nvSpPr>
        <p:spPr>
          <a:xfrm>
            <a:off x="677334" y="2160589"/>
            <a:ext cx="3851122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Once on the other side of the railings I will lean back and my instructor will explain what I need to do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When I have reached the ground, I will need to unclip myself from the rope. I can then watch other people have their turn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may be able to have a second go if there is enough time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4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6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8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0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2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4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00037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3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4" name="Isosceles Triangle 83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5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6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Isosceles Triangle 87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9" name="Isosceles Triangle 88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Picture 3" descr="A group of people walking through a tunnel in the woods&#10;&#10;Description automatically generated with low confidence">
            <a:extLst>
              <a:ext uri="{FF2B5EF4-FFF2-40B4-BE49-F238E27FC236}">
                <a16:creationId xmlns:a16="http://schemas.microsoft.com/office/drawing/2014/main" id="{0D1E3579-06B7-4140-B7F2-A5E1A90CD1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9" r="4293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C14BC3-E984-47CB-84ED-534B659CC630}"/>
              </a:ext>
            </a:extLst>
          </p:cNvPr>
          <p:cNvSpPr txBox="1"/>
          <p:nvPr/>
        </p:nvSpPr>
        <p:spPr>
          <a:xfrm>
            <a:off x="677333" y="609600"/>
            <a:ext cx="385112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Abseiling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1D1D7-819B-4F2B-A765-FBAE5AC7F9CA}"/>
              </a:ext>
            </a:extLst>
          </p:cNvPr>
          <p:cNvSpPr txBox="1"/>
          <p:nvPr/>
        </p:nvSpPr>
        <p:spPr>
          <a:xfrm>
            <a:off x="677334" y="2160589"/>
            <a:ext cx="3851122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GB" dirty="0"/>
              <a:t>Once we have finished abseiling, I will travel back to White Hall on the minibus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GB" dirty="0"/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GB" dirty="0"/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GB" dirty="0"/>
              <a:t>I should feel proud that I have completed the session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GB" dirty="0"/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GB" dirty="0"/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7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9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1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5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7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886644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677</TotalTime>
  <Words>288</Words>
  <Application>Microsoft Office PowerPoint</Application>
  <PresentationFormat>Widescreen</PresentationFormat>
  <Paragraphs>45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Trebuchet MS</vt:lpstr>
      <vt:lpstr>Wingdings 3</vt:lpstr>
      <vt:lpstr>Facet</vt:lpstr>
      <vt:lpstr>Abseiling </vt:lpstr>
      <vt:lpstr>PowerPoint Presentation</vt:lpstr>
      <vt:lpstr>PowerPoint Presentation</vt:lpstr>
      <vt:lpstr>Abseiling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am Going on the Climbing Wall</dc:title>
  <dc:creator>Robin Heath (Childrens Services)</dc:creator>
  <cp:lastModifiedBy>Ella Vogel (Childrens Services)</cp:lastModifiedBy>
  <cp:revision>47</cp:revision>
  <dcterms:created xsi:type="dcterms:W3CDTF">2022-10-17T14:51:37Z</dcterms:created>
  <dcterms:modified xsi:type="dcterms:W3CDTF">2023-03-09T15:10:17Z</dcterms:modified>
</cp:coreProperties>
</file>